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C102E-B124-4633-B2B1-2DA6D8F7F4A2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70B7A-3691-4136-83CB-4970DA5842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17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70B7A-3691-4136-83CB-4970DA58423D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862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692C6FE-4FCF-4E26-A677-E00032D802F4}" type="slidenum">
              <a:rPr lang="en-ZA" smtClean="0"/>
              <a:t>‹#›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68FDAE-7D9B-4287-A5B4-D6230304C3A8}" type="datetimeFigureOut">
              <a:rPr lang="en-ZA" smtClean="0"/>
              <a:t>2013-04-02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852936"/>
            <a:ext cx="7543800" cy="2593975"/>
          </a:xfrm>
        </p:spPr>
        <p:txBody>
          <a:bodyPr>
            <a:normAutofit fontScale="90000"/>
          </a:bodyPr>
          <a:lstStyle/>
          <a:p>
            <a:pPr algn="l"/>
            <a:r>
              <a:rPr lang="en-ZA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ELEN </a:t>
            </a:r>
            <a:r>
              <a:rPr lang="en-Z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1002 – Concepts of Design</a:t>
            </a:r>
            <a: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Z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BSc Applied Computing</a:t>
            </a:r>
            <a: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Z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1:</a:t>
            </a:r>
            <a: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Z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Hoverboard Design</a:t>
            </a:r>
            <a: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Z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  <a: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Z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ZA" dirty="0" smtClean="0"/>
              <a:t>Presented by:</a:t>
            </a:r>
            <a:br>
              <a:rPr lang="en-ZA" dirty="0" smtClean="0"/>
            </a:br>
            <a:r>
              <a:rPr lang="en-ZA" dirty="0" smtClean="0"/>
              <a:t>Jason Max Chalom</a:t>
            </a:r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5470189" y="6453336"/>
            <a:ext cx="366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 smtClean="0"/>
              <a:t>The University of the Witwatersrand</a:t>
            </a:r>
            <a:endParaRPr lang="en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66" y="1988840"/>
            <a:ext cx="4196506" cy="230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6434184"/>
            <a:ext cx="390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Reference: Uses clipart from Office.com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39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Design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Uses Existing technology found in Electric Dirt Bikes.</a:t>
            </a:r>
          </a:p>
          <a:p>
            <a:pPr lvl="1"/>
            <a:r>
              <a:rPr lang="en-ZA" dirty="0" smtClean="0"/>
              <a:t>1200 Watt Motor</a:t>
            </a:r>
          </a:p>
          <a:p>
            <a:pPr lvl="1"/>
            <a:r>
              <a:rPr lang="en-ZA" dirty="0" smtClean="0"/>
              <a:t>Batteries</a:t>
            </a:r>
          </a:p>
          <a:p>
            <a:r>
              <a:rPr lang="en-ZA" dirty="0" smtClean="0"/>
              <a:t>Opensource Arduino Microcontroller</a:t>
            </a:r>
          </a:p>
          <a:p>
            <a:r>
              <a:rPr lang="en-ZA" dirty="0" smtClean="0"/>
              <a:t>One sensor board which runs with the microcontroller</a:t>
            </a:r>
          </a:p>
          <a:p>
            <a:r>
              <a:rPr lang="en-ZA" dirty="0" smtClean="0"/>
              <a:t>Builds up pressure under the hoverboard</a:t>
            </a:r>
            <a:endParaRPr lang="en-ZA" dirty="0"/>
          </a:p>
        </p:txBody>
      </p:sp>
      <p:pic>
        <p:nvPicPr>
          <p:cNvPr id="9218" name="Picture 2" descr="C:\Users\Jason\AppData\Local\Microsoft\Windows\Temporary Internet Files\Content.IE5\59V25915\MC90036841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43" y="4748772"/>
            <a:ext cx="1812925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1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TOP Design</a:t>
            </a:r>
            <a:endParaRPr lang="en-Z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1353" y="272082"/>
            <a:ext cx="3744417" cy="784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7308" y="19481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1m:100mm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879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Side Design</a:t>
            </a:r>
            <a:endParaRPr lang="en-Z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" y="2043396"/>
            <a:ext cx="8445749" cy="397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01180" y="213285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1m:100mm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94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There can be more research and Development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ZA" dirty="0"/>
              <a:t>Find better technologies</a:t>
            </a:r>
          </a:p>
          <a:p>
            <a:r>
              <a:rPr lang="en-ZA" dirty="0" smtClean="0"/>
              <a:t>Power</a:t>
            </a:r>
          </a:p>
          <a:p>
            <a:pPr lvl="1"/>
            <a:r>
              <a:rPr lang="en-ZA" dirty="0" smtClean="0"/>
              <a:t>Super-capacitors</a:t>
            </a:r>
          </a:p>
          <a:p>
            <a:pPr lvl="1"/>
            <a:r>
              <a:rPr lang="en-ZA" dirty="0" smtClean="0"/>
              <a:t>Much more effective</a:t>
            </a:r>
          </a:p>
          <a:p>
            <a:pPr lvl="1"/>
            <a:r>
              <a:rPr lang="en-ZA" dirty="0" smtClean="0"/>
              <a:t>Long lasting</a:t>
            </a:r>
          </a:p>
          <a:p>
            <a:r>
              <a:rPr lang="en-ZA" dirty="0" smtClean="0"/>
              <a:t>High wattage Motor</a:t>
            </a:r>
          </a:p>
          <a:p>
            <a:pPr lvl="1"/>
            <a:r>
              <a:rPr lang="en-ZA" dirty="0" smtClean="0"/>
              <a:t>Means higher hover</a:t>
            </a:r>
          </a:p>
          <a:p>
            <a:endParaRPr lang="en-ZA" dirty="0" smtClean="0"/>
          </a:p>
          <a:p>
            <a:endParaRPr lang="en-ZA" dirty="0"/>
          </a:p>
          <a:p>
            <a:pPr marL="114300" indent="0">
              <a:buNone/>
            </a:pPr>
            <a:r>
              <a:rPr lang="en-Z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Corporate Support to Continue Project!</a:t>
            </a:r>
          </a:p>
        </p:txBody>
      </p:sp>
    </p:spTree>
    <p:extLst>
      <p:ext uri="{BB962C8B-B14F-4D97-AF65-F5344CB8AC3E}">
        <p14:creationId xmlns:p14="http://schemas.microsoft.com/office/powerpoint/2010/main" val="217339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 And Answers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326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Task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800600"/>
          </a:xfrm>
        </p:spPr>
        <p:txBody>
          <a:bodyPr/>
          <a:lstStyle/>
          <a:p>
            <a:pPr marL="114300" indent="0" algn="ctr">
              <a:buNone/>
            </a:pPr>
            <a:r>
              <a:rPr lang="en-ZA" sz="2800" dirty="0" smtClean="0"/>
              <a:t>I was tasked with making a theoretically functional hoverboard.</a:t>
            </a:r>
          </a:p>
          <a:p>
            <a:pPr marL="114300" indent="0">
              <a:buNone/>
            </a:pPr>
            <a:endParaRPr lang="en-ZA" sz="2800" dirty="0" smtClean="0"/>
          </a:p>
          <a:p>
            <a:pPr marL="114300" indent="0">
              <a:buNone/>
            </a:pPr>
            <a:r>
              <a:rPr lang="en-ZA" sz="2800" dirty="0" smtClean="0">
                <a:solidFill>
                  <a:srgbClr val="7030A0"/>
                </a:solidFill>
              </a:rPr>
              <a:t>It was a difficult Challenge! </a:t>
            </a:r>
          </a:p>
          <a:p>
            <a:pPr marL="114300" indent="0">
              <a:buNone/>
            </a:pPr>
            <a:endParaRPr lang="en-ZA" sz="2800" dirty="0" smtClean="0"/>
          </a:p>
          <a:p>
            <a:endParaRPr lang="en-ZA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861048"/>
            <a:ext cx="41038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0">
              <a:buNone/>
            </a:pPr>
            <a:r>
              <a:rPr lang="en-ZA" sz="3600" dirty="0" smtClean="0"/>
              <a:t>It has to be able to:</a:t>
            </a:r>
          </a:p>
          <a:p>
            <a:pPr marL="285750" indent="-285750">
              <a:buBlip>
                <a:blip r:embed="rId2"/>
              </a:buBlip>
            </a:pPr>
            <a:r>
              <a:rPr lang="en-ZA" sz="2400" dirty="0" smtClean="0"/>
              <a:t>Hover </a:t>
            </a:r>
          </a:p>
          <a:p>
            <a:pPr marL="285750" indent="-285750">
              <a:buBlip>
                <a:blip r:embed="rId2"/>
              </a:buBlip>
            </a:pPr>
            <a:r>
              <a:rPr lang="en-ZA" sz="2400" dirty="0" smtClean="0"/>
              <a:t>Travel horizontally at 30km/h</a:t>
            </a:r>
          </a:p>
          <a:p>
            <a:pPr marL="285750" indent="-285750">
              <a:buBlip>
                <a:blip r:embed="rId2"/>
              </a:buBlip>
            </a:pPr>
            <a:r>
              <a:rPr lang="en-ZA" sz="2400" dirty="0" smtClean="0"/>
              <a:t>Carry a 80kg person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6105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Is a HoverBoard?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ZA" dirty="0" smtClean="0"/>
              <a:t>It is a conceptual idea which was first seen in the movie ‘Back to the Future’.</a:t>
            </a:r>
          </a:p>
          <a:p>
            <a:pPr marL="114300" indent="0">
              <a:buNone/>
            </a:pPr>
            <a:r>
              <a:rPr lang="en-ZA" dirty="0" smtClean="0"/>
              <a:t>It Was shown to be:</a:t>
            </a:r>
          </a:p>
          <a:p>
            <a:r>
              <a:rPr lang="en-ZA" dirty="0" smtClean="0"/>
              <a:t>Similar to a skateboard or surfboard</a:t>
            </a:r>
          </a:p>
          <a:p>
            <a:r>
              <a:rPr lang="en-ZA" dirty="0" smtClean="0"/>
              <a:t>Simplistic</a:t>
            </a:r>
          </a:p>
          <a:p>
            <a:r>
              <a:rPr lang="en-ZA" dirty="0" smtClean="0"/>
              <a:t>Easy to use</a:t>
            </a:r>
          </a:p>
          <a:p>
            <a:r>
              <a:rPr lang="en-ZA" dirty="0" smtClean="0"/>
              <a:t>Well designed</a:t>
            </a:r>
          </a:p>
          <a:p>
            <a:r>
              <a:rPr lang="en-ZA" dirty="0" smtClean="0"/>
              <a:t>Sturdy</a:t>
            </a:r>
          </a:p>
          <a:p>
            <a:r>
              <a:rPr lang="en-ZA" dirty="0" smtClean="0"/>
              <a:t>Lightweight</a:t>
            </a:r>
            <a:endParaRPr lang="en-ZA" dirty="0"/>
          </a:p>
        </p:txBody>
      </p:sp>
      <p:pic>
        <p:nvPicPr>
          <p:cNvPr id="2050" name="Picture 2" descr="C:\Users\Jason\AppData\Local\Microsoft\Windows\Temporary Internet Files\Content.IE5\SKUGQAZF\MC90029248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525836"/>
            <a:ext cx="1077912" cy="18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19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 Can This Actually Work?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Z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Hover Principle:</a:t>
            </a:r>
          </a:p>
          <a:p>
            <a:r>
              <a:rPr lang="en-ZA" dirty="0" smtClean="0"/>
              <a:t>It is used by many vehicles including boats, aircraft and hovercrafts</a:t>
            </a:r>
          </a:p>
          <a:p>
            <a:pPr marL="114300" indent="0">
              <a:buNone/>
            </a:pPr>
            <a:endParaRPr lang="en-ZA" dirty="0" smtClean="0"/>
          </a:p>
          <a:p>
            <a:r>
              <a:rPr lang="en-ZA" dirty="0" smtClean="0"/>
              <a:t>This is similar to surfing a wave in the ocean</a:t>
            </a:r>
          </a:p>
          <a:p>
            <a:r>
              <a:rPr lang="en-ZA" dirty="0" smtClean="0"/>
              <a:t>The air pocket is wedged under the craft</a:t>
            </a:r>
          </a:p>
          <a:p>
            <a:r>
              <a:rPr lang="en-ZA" dirty="0" smtClean="0"/>
              <a:t>Works like a pillow</a:t>
            </a:r>
          </a:p>
          <a:p>
            <a:r>
              <a:rPr lang="en-ZA" dirty="0" smtClean="0"/>
              <a:t>Makes the craft able to glide</a:t>
            </a:r>
            <a:endParaRPr lang="en-ZA" dirty="0"/>
          </a:p>
        </p:txBody>
      </p:sp>
      <p:pic>
        <p:nvPicPr>
          <p:cNvPr id="4098" name="Picture 2" descr="C:\Users\Jason\AppData\Local\Microsoft\Windows\Temporary Internet Files\Content.IE5\59V25915\MC90001865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95" y="5061580"/>
            <a:ext cx="1824037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7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Points of Design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2247663"/>
            <a:ext cx="7620000" cy="4800600"/>
          </a:xfrm>
        </p:spPr>
        <p:txBody>
          <a:bodyPr>
            <a:normAutofit/>
          </a:bodyPr>
          <a:lstStyle/>
          <a:p>
            <a:r>
              <a:rPr lang="en-ZA" sz="3200" dirty="0" smtClean="0"/>
              <a:t>Simplicity</a:t>
            </a:r>
          </a:p>
          <a:p>
            <a:r>
              <a:rPr lang="en-ZA" sz="3200" dirty="0" smtClean="0"/>
              <a:t>Lightweight</a:t>
            </a:r>
          </a:p>
          <a:p>
            <a:r>
              <a:rPr lang="en-ZA" sz="3200" dirty="0" smtClean="0"/>
              <a:t>Practical</a:t>
            </a:r>
          </a:p>
          <a:p>
            <a:r>
              <a:rPr lang="en-ZA" sz="3200" dirty="0" smtClean="0"/>
              <a:t>Desirable</a:t>
            </a:r>
            <a:endParaRPr lang="en-ZA" sz="3200" dirty="0"/>
          </a:p>
        </p:txBody>
      </p:sp>
      <p:pic>
        <p:nvPicPr>
          <p:cNvPr id="3075" name="Picture 3" descr="C:\Users\Jason\AppData\Local\Microsoft\Windows\Temporary Internet Files\Content.IE5\3U1D50DF\MC90038918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2860321" cy="272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1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Simplicity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00808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ZA" dirty="0" smtClean="0"/>
              <a:t>The Hoverboard is:</a:t>
            </a:r>
          </a:p>
          <a:p>
            <a:r>
              <a:rPr lang="en-ZA" sz="3200" dirty="0" smtClean="0"/>
              <a:t>One piece</a:t>
            </a:r>
          </a:p>
          <a:p>
            <a:pPr lvl="1"/>
            <a:r>
              <a:rPr lang="en-ZA" dirty="0" smtClean="0"/>
              <a:t>Pickup and use</a:t>
            </a:r>
          </a:p>
          <a:p>
            <a:r>
              <a:rPr lang="en-ZA" sz="3200" dirty="0" smtClean="0"/>
              <a:t>Easy to use</a:t>
            </a:r>
          </a:p>
          <a:p>
            <a:pPr lvl="1"/>
            <a:r>
              <a:rPr lang="en-ZA" dirty="0" smtClean="0"/>
              <a:t>Strap in feet</a:t>
            </a:r>
          </a:p>
          <a:p>
            <a:pPr lvl="1"/>
            <a:r>
              <a:rPr lang="en-ZA" dirty="0"/>
              <a:t>Put on helmet and padding</a:t>
            </a:r>
          </a:p>
          <a:p>
            <a:pPr lvl="1"/>
            <a:r>
              <a:rPr lang="en-ZA" dirty="0" smtClean="0"/>
              <a:t>Turn on</a:t>
            </a:r>
          </a:p>
          <a:p>
            <a:pPr lvl="1"/>
            <a:r>
              <a:rPr lang="en-ZA" sz="2400" b="1" dirty="0" smtClean="0"/>
              <a:t>GO!</a:t>
            </a:r>
          </a:p>
          <a:p>
            <a:r>
              <a:rPr lang="en-ZA" sz="3200" dirty="0"/>
              <a:t>Easy to operate</a:t>
            </a:r>
          </a:p>
          <a:p>
            <a:pPr lvl="1"/>
            <a:r>
              <a:rPr lang="en-ZA" dirty="0"/>
              <a:t>Connected to your cellular phone</a:t>
            </a:r>
          </a:p>
          <a:p>
            <a:endParaRPr lang="en-Z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690">
            <a:off x="3088565" y="1837127"/>
            <a:ext cx="4536504" cy="24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0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Lightweight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ZA" sz="2400" dirty="0" smtClean="0"/>
              <a:t>The Design is made primarily of Nylon which is printed on using a selective laser sintering (SLS) machine</a:t>
            </a:r>
            <a:endParaRPr lang="en-ZA" sz="2400" dirty="0"/>
          </a:p>
        </p:txBody>
      </p:sp>
      <p:pic>
        <p:nvPicPr>
          <p:cNvPr id="6146" name="Picture 2" descr="C:\Users\Jason\AppData\Local\Microsoft\Windows\Temporary Internet Files\Content.IE5\59V25915\MP90017492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0648"/>
            <a:ext cx="2088232" cy="139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79785"/>
            <a:ext cx="5328592" cy="409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5616" y="6389254"/>
            <a:ext cx="8135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400" dirty="0" smtClean="0"/>
              <a:t>Found at: http://www.lasersintering.com/images/services/sls_machine.gif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406665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Practical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ZA" sz="3200" dirty="0" smtClean="0"/>
              <a:t>Transport Becomes:</a:t>
            </a:r>
          </a:p>
          <a:p>
            <a:r>
              <a:rPr lang="en-ZA" dirty="0" smtClean="0"/>
              <a:t>Cooler</a:t>
            </a:r>
          </a:p>
          <a:p>
            <a:r>
              <a:rPr lang="en-ZA" dirty="0" smtClean="0"/>
              <a:t>Easier</a:t>
            </a:r>
          </a:p>
          <a:p>
            <a:pPr lvl="1"/>
            <a:r>
              <a:rPr lang="en-ZA" dirty="0" smtClean="0"/>
              <a:t>Get on and go!</a:t>
            </a:r>
          </a:p>
          <a:p>
            <a:r>
              <a:rPr lang="en-ZA" dirty="0" smtClean="0"/>
              <a:t>Fast</a:t>
            </a:r>
          </a:p>
          <a:p>
            <a:pPr lvl="1"/>
            <a:r>
              <a:rPr lang="en-ZA" dirty="0" smtClean="0"/>
              <a:t>Up to 30km/h!</a:t>
            </a:r>
            <a:endParaRPr lang="en-ZA" dirty="0"/>
          </a:p>
          <a:p>
            <a:pPr marL="114300" indent="0">
              <a:buNone/>
            </a:pPr>
            <a:endParaRPr lang="en-ZA" dirty="0" smtClean="0"/>
          </a:p>
          <a:p>
            <a:pPr marL="114300" indent="0">
              <a:buNone/>
            </a:pPr>
            <a:r>
              <a:rPr lang="en-Z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build!</a:t>
            </a:r>
          </a:p>
          <a:p>
            <a:pPr marL="114300" indent="0">
              <a:buNone/>
            </a:pPr>
            <a:r>
              <a:rPr lang="en-ZA" dirty="0" smtClean="0"/>
              <a:t>Most parts are printed from digital designs.</a:t>
            </a:r>
            <a:endParaRPr lang="en-ZA" dirty="0"/>
          </a:p>
        </p:txBody>
      </p:sp>
      <p:pic>
        <p:nvPicPr>
          <p:cNvPr id="7171" name="Picture 3" descr="C:\Users\Jason\AppData\Local\Microsoft\Windows\Temporary Internet Files\Content.IE5\ERYIM06I\MC90039104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4" y="2132856"/>
            <a:ext cx="1642888" cy="287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3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Desirable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620000" cy="4800600"/>
          </a:xfrm>
        </p:spPr>
        <p:txBody>
          <a:bodyPr/>
          <a:lstStyle/>
          <a:p>
            <a:r>
              <a:rPr lang="en-ZA" dirty="0" smtClean="0"/>
              <a:t>Already have a market</a:t>
            </a:r>
          </a:p>
          <a:p>
            <a:pPr lvl="1"/>
            <a:r>
              <a:rPr lang="en-ZA" dirty="0" smtClean="0"/>
              <a:t>The idea has become popularised by the film Back to The Future Part II.</a:t>
            </a:r>
          </a:p>
          <a:p>
            <a:r>
              <a:rPr lang="en-ZA" dirty="0" smtClean="0"/>
              <a:t>Something New</a:t>
            </a:r>
          </a:p>
          <a:p>
            <a:r>
              <a:rPr lang="en-ZA" dirty="0" smtClean="0"/>
              <a:t>Environmentally friendly.</a:t>
            </a:r>
          </a:p>
          <a:p>
            <a:pPr lvl="1"/>
            <a:r>
              <a:rPr lang="en-ZA" dirty="0" smtClean="0"/>
              <a:t>Made of recyclable materials</a:t>
            </a:r>
          </a:p>
          <a:p>
            <a:pPr lvl="1"/>
            <a:r>
              <a:rPr lang="en-ZA" dirty="0" smtClean="0"/>
              <a:t>Does not produce noxious gases</a:t>
            </a:r>
          </a:p>
        </p:txBody>
      </p:sp>
      <p:pic>
        <p:nvPicPr>
          <p:cNvPr id="8194" name="Picture 2" descr="C:\Program Files (x86)\Microsoft Office\MEDIA\CAGCAT10\j029324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7032"/>
            <a:ext cx="2853780" cy="21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68</TotalTime>
  <Words>344</Words>
  <Application>Microsoft Office PowerPoint</Application>
  <PresentationFormat>On-screen Show (4:3)</PresentationFormat>
  <Paragraphs>88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Adjacency</vt:lpstr>
      <vt:lpstr>ELEN 1002 – Concepts of Design BSc Applied Computing Project 1: Hoverboard Design 2013 Presented by: Jason Max Chalom</vt:lpstr>
      <vt:lpstr>The Task</vt:lpstr>
      <vt:lpstr>What Is a HoverBoard?</vt:lpstr>
      <vt:lpstr>Why Can This Actually Work?</vt:lpstr>
      <vt:lpstr>Points of Design</vt:lpstr>
      <vt:lpstr>Simplicity</vt:lpstr>
      <vt:lpstr>Lightweight</vt:lpstr>
      <vt:lpstr>Practical</vt:lpstr>
      <vt:lpstr>Desirable</vt:lpstr>
      <vt:lpstr>Design</vt:lpstr>
      <vt:lpstr>TOP Design</vt:lpstr>
      <vt:lpstr>Side Design</vt:lpstr>
      <vt:lpstr>There can be more research and Development</vt:lpstr>
      <vt:lpstr>Questions And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ELEN 1002 – Concepts of Design BSc Applied Computing Project 1: Hoverboard Design 2013 Presented by: Jason Max Chalom</dc:title>
  <dc:creator>Jason Chalom</dc:creator>
  <cp:lastModifiedBy>Jason Chalom</cp:lastModifiedBy>
  <cp:revision>26</cp:revision>
  <dcterms:created xsi:type="dcterms:W3CDTF">2013-04-01T23:46:05Z</dcterms:created>
  <dcterms:modified xsi:type="dcterms:W3CDTF">2013-04-02T00:54:42Z</dcterms:modified>
</cp:coreProperties>
</file>